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-60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73C0C2-7E58-4E61-9230-253CC0D2E45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93994A-D04A-47F2-9B2F-A4C2D37506F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his"/>
          <p:cNvSpPr txBox="1"/>
          <p:nvPr/>
        </p:nvSpPr>
        <p:spPr>
          <a:xfrm>
            <a:off x="1066800" y="1143000"/>
            <a:ext cx="7467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dirty="0" smtClean="0"/>
              <a:t>This</a:t>
            </a:r>
            <a:endParaRPr lang="en-US" sz="30000" dirty="0"/>
          </a:p>
        </p:txBody>
      </p:sp>
      <p:sp>
        <p:nvSpPr>
          <p:cNvPr id="5" name="is"/>
          <p:cNvSpPr txBox="1"/>
          <p:nvPr/>
        </p:nvSpPr>
        <p:spPr>
          <a:xfrm>
            <a:off x="5638800" y="1143000"/>
            <a:ext cx="283122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smtClean="0">
                <a:solidFill>
                  <a:schemeClr val="tx1">
                    <a:lumMod val="75000"/>
                  </a:schemeClr>
                </a:solidFill>
              </a:rPr>
              <a:t>is</a:t>
            </a:r>
            <a:endParaRPr lang="en-US" sz="30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the"/>
          <p:cNvSpPr txBox="1"/>
          <p:nvPr/>
        </p:nvSpPr>
        <p:spPr>
          <a:xfrm>
            <a:off x="1066800" y="1143000"/>
            <a:ext cx="661751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smtClean="0"/>
              <a:t>The</a:t>
            </a:r>
            <a:endParaRPr lang="en-US" sz="30000" dirty="0"/>
          </a:p>
        </p:txBody>
      </p:sp>
      <p:sp>
        <p:nvSpPr>
          <p:cNvPr id="7" name="end"/>
          <p:cNvSpPr txBox="1"/>
          <p:nvPr/>
        </p:nvSpPr>
        <p:spPr>
          <a:xfrm>
            <a:off x="1371600" y="1143000"/>
            <a:ext cx="684033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 smtClean="0"/>
              <a:t>End</a:t>
            </a:r>
            <a:endParaRPr lang="en-US" sz="30000" dirty="0"/>
          </a:p>
        </p:txBody>
      </p:sp>
      <p:sp>
        <p:nvSpPr>
          <p:cNvPr id="8" name="my friend"/>
          <p:cNvSpPr txBox="1"/>
          <p:nvPr/>
        </p:nvSpPr>
        <p:spPr>
          <a:xfrm>
            <a:off x="1778016" y="4617184"/>
            <a:ext cx="584198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My Friend</a:t>
            </a:r>
            <a:endParaRPr lang="en-US" sz="10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31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500"/>
                            </p:stCondLst>
                            <p:childTnLst>
                              <p:par>
                                <p:cTn id="52" presetID="55" presetClass="exit" presetSubtype="0" fill="hold" grpId="3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3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4" grpId="1" build="allAtOnce"/>
      <p:bldP spid="5" grpId="0"/>
      <p:bldP spid="7" grpId="1"/>
      <p:bldP spid="8" grpId="2"/>
      <p:bldP spid="8" grpId="3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</TotalTime>
  <Words>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18</cp:revision>
  <dcterms:created xsi:type="dcterms:W3CDTF">2010-10-29T05:54:21Z</dcterms:created>
  <dcterms:modified xsi:type="dcterms:W3CDTF">2010-11-18T03:48:25Z</dcterms:modified>
</cp:coreProperties>
</file>